
<file path=[Content_Types].xml><?xml version="1.0" encoding="utf-8"?>
<Types xmlns="http://schemas.openxmlformats.org/package/2006/content-types">
  <Default Extension="tmp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86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82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28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820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80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816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25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681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37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27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037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25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4B1C7-1422-4004-B670-F78D1AFDAA8B}" type="datetimeFigureOut">
              <a:rPr lang="ru-RU" smtClean="0"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D18B0-1E05-4E5C-91DF-38CF1E170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28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0648"/>
            <a:ext cx="9145016" cy="604867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35" y="5705872"/>
            <a:ext cx="9145016" cy="11521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C00000"/>
                </a:solidFill>
              </a:rPr>
              <a:t>8-775-273-000-1</a:t>
            </a:r>
            <a:endParaRPr lang="ru-RU" sz="48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53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</dc:creator>
  <cp:lastModifiedBy>Adm</cp:lastModifiedBy>
  <cp:revision>1</cp:revision>
  <dcterms:created xsi:type="dcterms:W3CDTF">2014-03-06T03:46:43Z</dcterms:created>
  <dcterms:modified xsi:type="dcterms:W3CDTF">2014-03-06T03:51:07Z</dcterms:modified>
</cp:coreProperties>
</file>